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846D6-9B3B-4AF9-A716-CB97F6C1BF9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1648-0FE6-4EB3-AACB-B5B71BAB778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9144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3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8" name="Imagem 3" descr="vitral EUA Ozanam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24079" cy="134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GUILHERME\Documents\ECAFO R2\Aplicações ECAFO\Aplicação vertical ECAFO - azul princip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88640"/>
            <a:ext cx="989287" cy="1275109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51720" y="-63097"/>
            <a:ext cx="504056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Batang"/>
                <a:cs typeface="Times New Roman" pitchFamily="18" charset="0"/>
              </a:rPr>
              <a:t>Escola de Capacitação</a:t>
            </a:r>
            <a:endParaRPr kumimoji="0" lang="pt-BR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Garamond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Batang"/>
                <a:cs typeface="Times New Roman" pitchFamily="18" charset="0"/>
              </a:rPr>
              <a:t>Antônio Frederico Ozanam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051720" y="1140133"/>
            <a:ext cx="504056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800" b="1" i="0" u="none" strike="noStrike" cap="none" normalizeH="0" baseline="0" dirty="0">
                <a:ln>
                  <a:noFill/>
                </a:ln>
                <a:effectLst/>
                <a:latin typeface="Garamond" pitchFamily="18" charset="0"/>
                <a:ea typeface="Batang"/>
                <a:cs typeface="Times New Roman" pitchFamily="18" charset="0"/>
              </a:rPr>
              <a:t>Certificado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7"/>
          <p:cNvSpPr txBox="1">
            <a:spLocks noChangeArrowheads="1"/>
          </p:cNvSpPr>
          <p:nvPr/>
        </p:nvSpPr>
        <p:spPr bwMode="auto">
          <a:xfrm>
            <a:off x="0" y="1916832"/>
            <a:ext cx="878497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altLang="en-US" sz="2800" dirty="0">
              <a:latin typeface="Garamond" pitchFamily="18" charset="0"/>
              <a:ea typeface="Garamond" pitchFamily="18" charset="0"/>
              <a:cs typeface="Garamond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Certificamos que ____________________________________________________ da conferência ____________________________________________ vinculada ao Conselho Particular __________________________________________, concluiu  __________________________________, realizado em ___/___/____.</a:t>
            </a:r>
          </a:p>
          <a:p>
            <a:pPr algn="just"/>
            <a:endParaRPr lang="pt-BR" sz="2000" dirty="0">
              <a:latin typeface="Garamond" pitchFamily="18" charset="0"/>
              <a:ea typeface="Garamond" pitchFamily="18" charset="0"/>
              <a:cs typeface="Garamond" pitchFamily="18" charset="0"/>
              <a:sym typeface="+mn-ea"/>
            </a:endParaRPr>
          </a:p>
          <a:p>
            <a:pPr algn="just"/>
            <a:r>
              <a:rPr lang="pt-BR" sz="20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___________________                _________________        _______________  </a:t>
            </a:r>
          </a:p>
          <a:p>
            <a:pPr algn="just"/>
            <a:r>
              <a:rPr lang="pt-BR" sz="28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</a:t>
            </a:r>
            <a:r>
              <a:rPr lang="pt-BR" sz="14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Presidente do Conselho Central                             Coordenador da ECAFO                            Associado</a:t>
            </a:r>
          </a:p>
          <a:p>
            <a:pPr algn="just"/>
            <a:r>
              <a:rPr lang="pt-BR" sz="28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          </a:t>
            </a:r>
          </a:p>
          <a:p>
            <a:pPr algn="ctr"/>
            <a:r>
              <a:rPr lang="pt-BR" sz="1600" b="1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“É tempo de unirmos a palavra à ação e de demonstrarmos em obras a vitalidade de nossa fé”</a:t>
            </a:r>
          </a:p>
          <a:p>
            <a:pPr algn="ctr"/>
            <a:r>
              <a:rPr lang="pt-BR" sz="1600" b="1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Beato Antônio Frederico Ozanam</a:t>
            </a:r>
            <a:endParaRPr lang="pt-BR" altLang="en-US" sz="2000" dirty="0">
              <a:latin typeface="Garamond" pitchFamily="18" charset="0"/>
              <a:ea typeface="Garamond" pitchFamily="18" charset="0"/>
              <a:cs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5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aixaDeTexto 7"/>
          <p:cNvSpPr txBox="1">
            <a:spLocks noChangeArrowheads="1"/>
          </p:cNvSpPr>
          <p:nvPr/>
        </p:nvSpPr>
        <p:spPr bwMode="auto">
          <a:xfrm>
            <a:off x="0" y="1916832"/>
            <a:ext cx="878497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altLang="en-US" sz="2800" dirty="0">
              <a:latin typeface="Garamond" pitchFamily="18" charset="0"/>
              <a:ea typeface="Garamond" pitchFamily="18" charset="0"/>
              <a:cs typeface="Garamond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Certificamos que ____________________________________________________ da conferência ____________________________________________ vinculada ao Conselho Particular __________________________________________, concluiu  __________________________________, realizado em ___/___/____.</a:t>
            </a:r>
          </a:p>
          <a:p>
            <a:pPr algn="just"/>
            <a:endParaRPr lang="pt-BR" sz="2000" dirty="0">
              <a:latin typeface="Garamond" pitchFamily="18" charset="0"/>
              <a:ea typeface="Garamond" pitchFamily="18" charset="0"/>
              <a:cs typeface="Garamond" pitchFamily="18" charset="0"/>
              <a:sym typeface="+mn-ea"/>
            </a:endParaRPr>
          </a:p>
          <a:p>
            <a:pPr algn="just"/>
            <a:r>
              <a:rPr lang="pt-BR" sz="20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___________________                _________________        _______________  </a:t>
            </a:r>
          </a:p>
          <a:p>
            <a:pPr algn="just"/>
            <a:r>
              <a:rPr lang="pt-BR" sz="28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</a:t>
            </a:r>
            <a:r>
              <a:rPr lang="pt-BR" sz="14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Presidente do Conselho Central                             Coordenador da ECAFO                            Associado</a:t>
            </a:r>
          </a:p>
          <a:p>
            <a:pPr algn="just"/>
            <a:r>
              <a:rPr lang="pt-BR" sz="28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          </a:t>
            </a:r>
          </a:p>
          <a:p>
            <a:pPr algn="ctr"/>
            <a:r>
              <a:rPr lang="pt-BR" sz="1600" b="1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“É tempo de unirmos a palavra à ação e de demonstrarmos em obras a vitalidade de nossa fé”</a:t>
            </a:r>
          </a:p>
          <a:p>
            <a:pPr algn="ctr"/>
            <a:r>
              <a:rPr lang="pt-BR" sz="1600" b="1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Beato Antônio Frederico Ozanam</a:t>
            </a:r>
            <a:endParaRPr lang="pt-BR" altLang="en-US" sz="2000" dirty="0">
              <a:latin typeface="Garamond" pitchFamily="18" charset="0"/>
              <a:ea typeface="Garamond" pitchFamily="18" charset="0"/>
              <a:cs typeface="Garamond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9144000" cy="895350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>
                <a:latin typeface="Garamond" panose="02020404030301010803" pitchFamily="18" charset="0"/>
              </a:rPr>
              <a:t>Escola de Capacitação Antônio Frederico Ozanam</a:t>
            </a:r>
          </a:p>
        </p:txBody>
      </p:sp>
      <p:grpSp>
        <p:nvGrpSpPr>
          <p:cNvPr id="9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9144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4" name="Imagem 3" descr="vitral EUA Ozanam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24079" cy="134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C:\Users\GUILHERME\Documents\ECAFO R2\Aplicações ECAFO\Aplicação vertical ECAFO - azul princip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980728"/>
            <a:ext cx="989287" cy="1275109"/>
          </a:xfrm>
          <a:prstGeom prst="rect">
            <a:avLst/>
          </a:prstGeom>
          <a:noFill/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051720" y="1170910"/>
            <a:ext cx="504056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Batang"/>
                <a:cs typeface="Times New Roman" pitchFamily="18" charset="0"/>
              </a:rPr>
              <a:t>Certificado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aixaDeTexto 7"/>
          <p:cNvSpPr txBox="1">
            <a:spLocks noChangeArrowheads="1"/>
          </p:cNvSpPr>
          <p:nvPr/>
        </p:nvSpPr>
        <p:spPr bwMode="auto">
          <a:xfrm>
            <a:off x="179512" y="2082512"/>
            <a:ext cx="8784976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Certificamos, que ____________________________________________________ , da conferência ____________________________________________ , vinculada ao Conselho Particular __________________________________________ , concluiu a formação com o tema: _______________________________________ , com carga horária de __ horas, realizado em ___/___/_____.</a:t>
            </a:r>
          </a:p>
          <a:p>
            <a:pPr algn="just"/>
            <a:endParaRPr lang="pt-BR" sz="2000" dirty="0">
              <a:latin typeface="Garamond" pitchFamily="18" charset="0"/>
              <a:ea typeface="Garamond" pitchFamily="18" charset="0"/>
              <a:cs typeface="Garamond" pitchFamily="18" charset="0"/>
              <a:sym typeface="+mn-ea"/>
            </a:endParaRPr>
          </a:p>
          <a:p>
            <a:pPr algn="just"/>
            <a:endParaRPr lang="pt-BR" sz="2000" dirty="0">
              <a:latin typeface="Garamond" pitchFamily="18" charset="0"/>
              <a:ea typeface="Garamond" pitchFamily="18" charset="0"/>
              <a:cs typeface="Garamond" pitchFamily="18" charset="0"/>
              <a:sym typeface="+mn-ea"/>
            </a:endParaRPr>
          </a:p>
          <a:p>
            <a:pPr algn="just"/>
            <a:r>
              <a:rPr lang="pt-BR" sz="20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</a:t>
            </a:r>
            <a:r>
              <a:rPr lang="pt-BR" sz="22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___________________</a:t>
            </a:r>
            <a:r>
              <a:rPr lang="pt-BR" sz="20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             _________________        _______________  </a:t>
            </a:r>
          </a:p>
          <a:p>
            <a:pPr algn="just"/>
            <a:r>
              <a:rPr lang="pt-BR" sz="28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  </a:t>
            </a:r>
            <a:r>
              <a:rPr lang="pt-BR" sz="14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Presidente do Conselho Central                                 Coordenador da ECAFO                            Associado (a)</a:t>
            </a:r>
            <a:r>
              <a:rPr lang="pt-BR" sz="28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    </a:t>
            </a:r>
          </a:p>
          <a:p>
            <a:pPr algn="just"/>
            <a:endParaRPr lang="pt-BR" sz="2400" dirty="0">
              <a:latin typeface="Garamond" pitchFamily="18" charset="0"/>
              <a:ea typeface="Garamond" pitchFamily="18" charset="0"/>
              <a:cs typeface="Garamond" pitchFamily="18" charset="0"/>
              <a:sym typeface="+mn-ea"/>
            </a:endParaRPr>
          </a:p>
          <a:p>
            <a:pPr algn="ctr"/>
            <a:r>
              <a:rPr lang="pt-BR" sz="1600" b="1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“É tempo de unirmos a palavra à ação e de demonstrarmos em obras a vitalidade de nossa fé”</a:t>
            </a:r>
          </a:p>
          <a:p>
            <a:pPr algn="ctr"/>
            <a:r>
              <a:rPr lang="pt-BR" sz="1600" b="1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Beato Antônio Frederico Ozanam</a:t>
            </a:r>
            <a:endParaRPr lang="pt-BR" altLang="en-US" sz="2000" dirty="0">
              <a:latin typeface="Garamond" pitchFamily="18" charset="0"/>
              <a:ea typeface="Garamond" pitchFamily="18" charset="0"/>
              <a:cs typeface="Garamond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9144000" cy="601518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400" dirty="0">
                <a:latin typeface="Garamond" panose="02020404030301010803" pitchFamily="18" charset="0"/>
              </a:rPr>
              <a:t>Escola de Capacitação Antônio Frederico Ozanam</a:t>
            </a:r>
          </a:p>
        </p:txBody>
      </p:sp>
      <p:grpSp>
        <p:nvGrpSpPr>
          <p:cNvPr id="9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636048"/>
            <a:ext cx="9144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4" name="Imagem 3" descr="vitral EUA Ozanam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22325"/>
            <a:ext cx="731759" cy="119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C:\Users\GUILHERME\Documents\ECAFO R2\Aplicações ECAFO\Aplicação vertical ECAFO - azul princip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3798" y="764705"/>
            <a:ext cx="893873" cy="1152128"/>
          </a:xfrm>
          <a:prstGeom prst="rect">
            <a:avLst/>
          </a:prstGeom>
          <a:noFill/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123728" y="980728"/>
            <a:ext cx="504056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Batang"/>
                <a:cs typeface="Times New Roman" pitchFamily="18" charset="0"/>
              </a:rPr>
              <a:t>Certificado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02372"/>
      </p:ext>
    </p:extLst>
  </p:cSld>
  <p:clrMapOvr>
    <a:masterClrMapping/>
  </p:clrMapOvr>
  <p:transition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aixaDeTexto 7"/>
          <p:cNvSpPr txBox="1">
            <a:spLocks noChangeArrowheads="1"/>
          </p:cNvSpPr>
          <p:nvPr/>
        </p:nvSpPr>
        <p:spPr bwMode="auto">
          <a:xfrm>
            <a:off x="179512" y="2082512"/>
            <a:ext cx="8784976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Certificamos, que ____________________________________________________ , da conferência ____________________________________________ , vinculada ao Conselho Particular __________________________________________ , concluiu a formação com o tema: _______________________________________ , com carga horária de __ horas, realizado em ___/___/_____.</a:t>
            </a:r>
          </a:p>
          <a:p>
            <a:pPr algn="just"/>
            <a:endParaRPr lang="pt-BR" sz="2000" dirty="0">
              <a:latin typeface="Garamond" pitchFamily="18" charset="0"/>
              <a:ea typeface="Garamond" pitchFamily="18" charset="0"/>
              <a:cs typeface="Garamond" pitchFamily="18" charset="0"/>
              <a:sym typeface="+mn-ea"/>
            </a:endParaRPr>
          </a:p>
          <a:p>
            <a:pPr algn="just"/>
            <a:endParaRPr lang="pt-BR" sz="2000" dirty="0">
              <a:latin typeface="Garamond" pitchFamily="18" charset="0"/>
              <a:ea typeface="Garamond" pitchFamily="18" charset="0"/>
              <a:cs typeface="Garamond" pitchFamily="18" charset="0"/>
              <a:sym typeface="+mn-ea"/>
            </a:endParaRPr>
          </a:p>
          <a:p>
            <a:pPr algn="just"/>
            <a:r>
              <a:rPr lang="pt-BR" sz="20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</a:t>
            </a:r>
            <a:r>
              <a:rPr lang="pt-BR" sz="22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___________________</a:t>
            </a:r>
            <a:r>
              <a:rPr lang="pt-BR" sz="20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             _________________        _______________  </a:t>
            </a:r>
          </a:p>
          <a:p>
            <a:pPr algn="just"/>
            <a:r>
              <a:rPr lang="pt-BR" sz="28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 </a:t>
            </a:r>
            <a:r>
              <a:rPr lang="pt-BR" sz="14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Presidente do Conselho Particular                                Coordenador da ECAFO                           Associado (a)</a:t>
            </a:r>
            <a:r>
              <a:rPr lang="pt-BR" sz="2800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       </a:t>
            </a:r>
          </a:p>
          <a:p>
            <a:pPr algn="just"/>
            <a:endParaRPr lang="pt-BR" sz="2400" dirty="0">
              <a:latin typeface="Garamond" pitchFamily="18" charset="0"/>
              <a:ea typeface="Garamond" pitchFamily="18" charset="0"/>
              <a:cs typeface="Garamond" pitchFamily="18" charset="0"/>
              <a:sym typeface="+mn-ea"/>
            </a:endParaRPr>
          </a:p>
          <a:p>
            <a:pPr algn="ctr"/>
            <a:r>
              <a:rPr lang="pt-BR" sz="1600" b="1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“É tempo de unirmos a palavra à ação e de demonstrarmos em obras a vitalidade de nossa fé”</a:t>
            </a:r>
          </a:p>
          <a:p>
            <a:pPr algn="ctr"/>
            <a:r>
              <a:rPr lang="pt-BR" sz="1600" b="1" dirty="0">
                <a:latin typeface="Garamond" pitchFamily="18" charset="0"/>
                <a:ea typeface="Garamond" pitchFamily="18" charset="0"/>
                <a:cs typeface="Garamond" pitchFamily="18" charset="0"/>
                <a:sym typeface="+mn-ea"/>
              </a:rPr>
              <a:t>Beato Antônio Frederico Ozanam</a:t>
            </a:r>
            <a:endParaRPr lang="pt-BR" altLang="en-US" sz="2000" dirty="0">
              <a:latin typeface="Garamond" pitchFamily="18" charset="0"/>
              <a:ea typeface="Garamond" pitchFamily="18" charset="0"/>
              <a:cs typeface="Garamond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9144000" cy="601518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400" dirty="0">
                <a:latin typeface="Garamond" panose="02020404030301010803" pitchFamily="18" charset="0"/>
              </a:rPr>
              <a:t>Escola de Capacitação Antônio Frederico Ozanam</a:t>
            </a:r>
          </a:p>
        </p:txBody>
      </p:sp>
      <p:grpSp>
        <p:nvGrpSpPr>
          <p:cNvPr id="9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636048"/>
            <a:ext cx="9144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4" name="Imagem 3" descr="vitral EUA Ozanam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22325"/>
            <a:ext cx="731759" cy="119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C:\Users\GUILHERME\Documents\ECAFO R2\Aplicações ECAFO\Aplicação vertical ECAFO - azul princip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3798" y="764705"/>
            <a:ext cx="893873" cy="1152128"/>
          </a:xfrm>
          <a:prstGeom prst="rect">
            <a:avLst/>
          </a:prstGeom>
          <a:noFill/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123728" y="980728"/>
            <a:ext cx="504056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ea typeface="Batang"/>
                <a:cs typeface="Times New Roman" pitchFamily="18" charset="0"/>
              </a:rPr>
              <a:t>Certificado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93755"/>
      </p:ext>
    </p:extLst>
  </p:cSld>
  <p:clrMapOvr>
    <a:masterClrMapping/>
  </p:clrMapOvr>
  <p:transition advTm="3000"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284</Words>
  <Application>Microsoft Office PowerPoint</Application>
  <PresentationFormat>Apresentação na tela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Garamond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</dc:creator>
  <cp:lastModifiedBy>césar custódio da silva</cp:lastModifiedBy>
  <cp:revision>33</cp:revision>
  <dcterms:created xsi:type="dcterms:W3CDTF">2023-05-30T15:51:34Z</dcterms:created>
  <dcterms:modified xsi:type="dcterms:W3CDTF">2024-08-18T22:32:30Z</dcterms:modified>
</cp:coreProperties>
</file>